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7" r:id="rId3"/>
    <p:sldId id="291" r:id="rId4"/>
    <p:sldId id="335" r:id="rId5"/>
    <p:sldId id="344" r:id="rId6"/>
    <p:sldId id="336" r:id="rId7"/>
    <p:sldId id="337" r:id="rId8"/>
    <p:sldId id="338" r:id="rId9"/>
    <p:sldId id="339" r:id="rId10"/>
    <p:sldId id="340" r:id="rId11"/>
    <p:sldId id="308" r:id="rId12"/>
    <p:sldId id="300" r:id="rId13"/>
    <p:sldId id="332" r:id="rId14"/>
    <p:sldId id="333" r:id="rId15"/>
    <p:sldId id="334" r:id="rId16"/>
    <p:sldId id="284" r:id="rId17"/>
    <p:sldId id="345" r:id="rId18"/>
    <p:sldId id="342" r:id="rId19"/>
    <p:sldId id="346" r:id="rId20"/>
    <p:sldId id="276" r:id="rId21"/>
    <p:sldId id="343" r:id="rId22"/>
    <p:sldId id="309" r:id="rId23"/>
    <p:sldId id="279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3" autoAdjust="0"/>
    <p:restoredTop sz="94660"/>
  </p:normalViewPr>
  <p:slideViewPr>
    <p:cSldViewPr snapToGrid="0">
      <p:cViewPr varScale="1">
        <p:scale>
          <a:sx n="96" d="100"/>
          <a:sy n="96" d="100"/>
        </p:scale>
        <p:origin x="232" y="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22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701213988@pku.edu.cn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phototour.cs.washington.edu/Photo_Tourism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1217" y="4625721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806218468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@qq.com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Feature Matching 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Bundle Adjustment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563" y="1284342"/>
            <a:ext cx="11403561" cy="3760757"/>
            <a:chOff x="451913" y="1159367"/>
            <a:chExt cx="8185885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0470" y="1200854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28331" y="1192214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708" y="1983807"/>
              <a:ext cx="56340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PKU-m1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0640" y="2644199"/>
              <a:ext cx="636333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PKU-e3_3</a:t>
              </a:r>
              <a:endParaRPr lang="x-none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13" y="3357925"/>
              <a:ext cx="89752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Heda-Dalitang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45011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315199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77090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74811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295767" y="174410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196189" y="174009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05317" y="174009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73207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37632" y="174009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5395" y="173608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152825" y="173608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347045" y="244208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195821" y="244208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264446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8000936" y="2462130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0" name="矩形 109"/>
          <p:cNvSpPr/>
          <p:nvPr/>
        </p:nvSpPr>
        <p:spPr>
          <a:xfrm>
            <a:off x="8815022" y="246213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10011949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45811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72859" y="33963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5" name="矩形 114"/>
          <p:cNvSpPr/>
          <p:nvPr/>
        </p:nvSpPr>
        <p:spPr>
          <a:xfrm>
            <a:off x="8786946" y="339631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83872" y="339631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39229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351054" y="337225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0" name="矩形 119"/>
          <p:cNvSpPr/>
          <p:nvPr/>
        </p:nvSpPr>
        <p:spPr>
          <a:xfrm>
            <a:off x="4187802" y="337226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244393" y="337225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36824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47044" y="435290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1" name="矩形 130"/>
          <p:cNvSpPr/>
          <p:nvPr/>
        </p:nvSpPr>
        <p:spPr>
          <a:xfrm>
            <a:off x="4183793" y="43529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240383" y="43529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434889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980883" y="436493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867162" y="436493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064087" y="436493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436091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767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Nodejs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较为轻量级，可以在</a:t>
            </a:r>
            <a:r>
              <a:rPr kumimoji="1" lang="en-US" altLang="zh-CN" dirty="0" smtClean="0"/>
              <a:t>localhost:3000</a:t>
            </a:r>
            <a:r>
              <a:rPr kumimoji="1" lang="zh-CN" altLang="en-US" dirty="0" smtClean="0"/>
              <a:t>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可以通过网页提交模型文件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使用网页展示结果，更加直观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231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70971" y="281866"/>
            <a:ext cx="26500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Render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5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667436" y="302998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ONE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2189" y="302998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TWO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01119" y="30299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THREE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760" y="2505065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5577" y="25050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33319" y="2505065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02547" y="35052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459306" y="350526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003276" y="350526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8865" y="1248993"/>
            <a:ext cx="9048459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636168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285666" y="1828800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全链接条件随机场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42" y="1477631"/>
            <a:ext cx="3855782" cy="2320884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6580943" y="3798516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032000" y="719667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438401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438401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438401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90872" y="4672107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/>
                <a:gridCol w="181330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83732" y="2108200"/>
          <a:ext cx="425470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exp</a:t>
                      </a:r>
                      <a:r>
                        <a:rPr lang="en-US" altLang="zh-CN" dirty="0" smtClean="0"/>
                        <a:t> 0.98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501944" y="281866"/>
            <a:ext cx="11881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469</Words>
  <Application>Microsoft Macintosh PowerPoint</Application>
  <PresentationFormat>宽屏</PresentationFormat>
  <Paragraphs>168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Calibri</vt:lpstr>
      <vt:lpstr>Calibri Light</vt:lpstr>
      <vt:lpstr>Open Sans</vt:lpstr>
      <vt:lpstr>Segoe UI</vt:lpstr>
      <vt:lpstr>Segoe UI Black</vt:lpstr>
      <vt:lpstr>Segoe UI Light</vt:lpstr>
      <vt:lpstr>SimSun</vt:lpstr>
      <vt:lpstr>华文细黑</vt:lpstr>
      <vt:lpstr>宋体</vt:lpstr>
      <vt:lpstr>微软雅黑</vt:lpstr>
      <vt:lpstr>Arial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Leonardo晴天</cp:lastModifiedBy>
  <cp:revision>171</cp:revision>
  <dcterms:created xsi:type="dcterms:W3CDTF">2018-05-21T11:15:16Z</dcterms:created>
  <dcterms:modified xsi:type="dcterms:W3CDTF">2018-05-21T15:15:28Z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